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61" r:id="rId5"/>
    <p:sldId id="260" r:id="rId6"/>
    <p:sldId id="264" r:id="rId7"/>
    <p:sldId id="265" r:id="rId8"/>
    <p:sldId id="266" r:id="rId9"/>
    <p:sldId id="267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50EA87-E9C9-A098-6EB2-D17AAA137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E5A48F9-A604-0955-DB03-738F2F1F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73C42B5-B97F-71B9-A368-09A17379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8A96CC5C-442F-0BCA-0F6C-2259F12D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EB7FE9EE-7BC5-24CA-6123-EA8CCF0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0FFC6-60EC-3128-B0B0-CAFA4A2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E14830CE-92EE-292E-5A11-D742ADA0F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7069FC6-588A-ADD0-DCBF-3C003CD3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EB7D9D84-076D-BC06-7590-7C9CF86B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636E0546-F1FA-F702-43A7-2A953F19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0CB257FE-9E02-64DB-62AA-311DB8E8B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3D0F25DA-F895-7191-A244-093150411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D803E02-9FDA-03C9-1974-5EB4462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15309F6-9F4B-E027-1E62-4D1EB609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D90AFB6-C93E-42B6-DDA4-2271127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1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244CE66-1069-9259-E5DA-0C5CA101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4137777-680B-1161-36E6-3ED29B2A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A3C978E-D2A3-D12E-6532-06E8822F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04BC227-B26C-9030-B38E-44EAFECA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BA637898-421B-96DD-BC4F-B66CDF54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A76921B-7611-AD90-3C5D-BA52DE42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FD6D73D9-73C6-A2E8-70D2-BA0B8820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531F235-87FF-89C0-F707-8E90D105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A4F8E074-359E-22AA-8CAE-3E5BF03C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FA08F2B-0344-18C2-0D4B-AF3CECC2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86D8F16-FF3E-62EC-81A7-ACE185C3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FB5081B-6E71-F47A-0252-48180B51B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0D7407DE-839C-0E6F-5DA6-02B204236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2EA621F-200C-3F03-1ACE-DB347E65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68DEE5A-85F5-36FF-566B-55A000F0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8F320F66-EB29-D343-D659-D28AEF7D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958008-6A3E-2C2D-B3FC-68216BFC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DF721184-5CA8-806F-3B89-B6D894FE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EECBE5BD-B183-BAC8-200D-5766FDEE4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4DE490CB-2B90-6EEE-F766-8DF8E2B4B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748FE6B9-387C-21AB-CC08-86605A52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762AEC5D-E1C2-CC7C-03F0-60BA4F3D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8DADEC-9D1D-63A2-2C47-D5B90A29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29EF32C9-1F84-9A9A-E04C-D31B3858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806A9-A7F5-2D2D-44E8-4AFEA48E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18D8C502-47FB-9B02-62D4-8BE153CC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46260D23-5655-FC16-9832-124E096E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1B191A8-A9B5-3648-CAAB-699E25E2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7CE11AF5-1F4A-2139-0E65-141CF448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DFD02626-84C9-BB25-9A52-AED5B9BB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3D05319F-5636-67EF-4168-A7D25BFD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0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8C0F7D-7704-1DAC-B0FE-4ED98008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ACF4033-F836-4F55-05E2-EC77F9CD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BDAEAA28-BEC5-3D6F-20DA-8272882F0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711199C-5A11-E1DC-8F25-56E3051D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EC99AAEB-81ED-FE4F-77B9-3BE11DCC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F8ADF64-F786-158D-D9AF-2E560584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2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5C10EDB-B824-543D-7BBA-85DD9468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69DB04D0-8E6F-9E4A-34F3-8FB31F9A4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9FFEFF9-D2C3-D3D8-8691-CE641A25B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7CD55C15-CC71-787F-B555-A564C5E8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A7B169A-9C7F-913A-B3BE-25670FE3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C8E097A1-3F9A-06B1-3D52-DD6F761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5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1E52E5F8-BC9A-39EA-F2D2-04AD299F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C3CB0A5-3E20-9D0A-1EC0-7BE5BBA09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DEB785C-6D62-A65E-A003-01A579AF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036D8-39BE-4932-8D7B-D23EF333E152}" type="datetimeFigureOut">
              <a:rPr lang="en-US" smtClean="0"/>
              <a:t>2023-05-28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BF6C48A-940A-A246-C426-8F9DB12AA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2A10DA8-005C-84AE-EC6A-46DCF8A9B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6RKcRPP5oQ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81B033-9A6F-E72B-071B-A6064400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44211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Fraktal</a:t>
            </a:r>
            <a:r>
              <a:rPr lang="lt-LT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ų atvaizdavimas trimatėje erdvėje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4243212"/>
            <a:ext cx="9785684" cy="174642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Vilniaus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Daukanto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gimnazija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Adomas Bieliūnas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2022-2023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E2E1F-457E-7C85-814B-AEC91779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82" y="213140"/>
            <a:ext cx="3026308" cy="10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lniaus Simono Daukanto gimnazija">
            <a:extLst>
              <a:ext uri="{FF2B5EF4-FFF2-40B4-BE49-F238E27FC236}">
                <a16:creationId xmlns:a16="http://schemas.microsoft.com/office/drawing/2014/main" id="{D9D8EBD6-88B7-5ED1-422F-0C54514C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" y="107091"/>
            <a:ext cx="1754220" cy="17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3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veikslėlis 3">
            <a:extLst>
              <a:ext uri="{FF2B5EF4-FFF2-40B4-BE49-F238E27FC236}">
                <a16:creationId xmlns:a16="http://schemas.microsoft.com/office/drawing/2014/main" id="{49C02C60-74BC-1FC6-C16D-20DF2DC6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" r="12989"/>
          <a:stretch/>
        </p:blipFill>
        <p:spPr>
          <a:xfrm>
            <a:off x="555807" y="166862"/>
            <a:ext cx="5267477" cy="3156178"/>
          </a:xfrm>
          <a:prstGeom prst="rect">
            <a:avLst/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CB0A967A-7436-A536-CFAE-BBE69E47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537" y="329946"/>
            <a:ext cx="3408053" cy="2743201"/>
          </a:xfrm>
          <a:prstGeom prst="rect">
            <a:avLst/>
          </a:prstGeom>
        </p:spPr>
      </p:pic>
      <p:pic>
        <p:nvPicPr>
          <p:cNvPr id="8" name="Paveikslėlis 7">
            <a:extLst>
              <a:ext uri="{FF2B5EF4-FFF2-40B4-BE49-F238E27FC236}">
                <a16:creationId xmlns:a16="http://schemas.microsoft.com/office/drawing/2014/main" id="{C5212561-DB37-AEE6-3C1A-797C1FF3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37" y="3284378"/>
            <a:ext cx="3348408" cy="3159720"/>
          </a:xfrm>
          <a:prstGeom prst="rect">
            <a:avLst/>
          </a:prstGeom>
        </p:spPr>
      </p:pic>
      <p:pic>
        <p:nvPicPr>
          <p:cNvPr id="3" name="Paveikslėlis 2">
            <a:extLst>
              <a:ext uri="{FF2B5EF4-FFF2-40B4-BE49-F238E27FC236}">
                <a16:creationId xmlns:a16="http://schemas.microsoft.com/office/drawing/2014/main" id="{0C061E25-F40F-AD4C-4D45-FC4FA7A8B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6" y="3699711"/>
            <a:ext cx="4731485" cy="27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317" y="321823"/>
            <a:ext cx="6505366" cy="5684921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Naudotos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bibliotekos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708B57B-6F9A-F7BB-66B5-D812EC2A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57" y="751504"/>
            <a:ext cx="3334819" cy="2913135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F2948132-17C1-E3F4-4948-628F986B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47" y="811951"/>
            <a:ext cx="3954642" cy="3689078"/>
          </a:xfrm>
          <a:prstGeom prst="rect">
            <a:avLst/>
          </a:prstGeom>
        </p:spPr>
      </p:pic>
      <p:pic>
        <p:nvPicPr>
          <p:cNvPr id="4" name="Paveikslėlis 3">
            <a:extLst>
              <a:ext uri="{FF2B5EF4-FFF2-40B4-BE49-F238E27FC236}">
                <a16:creationId xmlns:a16="http://schemas.microsoft.com/office/drawing/2014/main" id="{68700814-5CE7-9660-F6E1-EC264386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09" b="10970"/>
          <a:stretch/>
        </p:blipFill>
        <p:spPr>
          <a:xfrm>
            <a:off x="515322" y="4873726"/>
            <a:ext cx="6022892" cy="1810665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ACB7CFD-F8AA-D5BF-BAF4-DDCCBB7A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712" y="4094319"/>
            <a:ext cx="4709864" cy="25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5162"/>
            <a:ext cx="9785684" cy="5695164"/>
          </a:xfrm>
        </p:spPr>
        <p:txBody>
          <a:bodyPr anchor="ctr">
            <a:normAutofit/>
          </a:bodyPr>
          <a:lstStyle/>
          <a:p>
            <a:r>
              <a:rPr lang="lt-LT" sz="5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Ačiū už dėmesį</a:t>
            </a:r>
            <a:endParaRPr lang="en-US" sz="60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trinis pavadinimas 3">
            <a:extLst>
              <a:ext uri="{FF2B5EF4-FFF2-40B4-BE49-F238E27FC236}">
                <a16:creationId xmlns:a16="http://schemas.microsoft.com/office/drawing/2014/main" id="{B6C4B5F8-0D59-1E5C-5995-46D666EF8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13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Kas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Yra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fraktalas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?</a:t>
            </a:r>
          </a:p>
        </p:txBody>
      </p:sp>
      <p:pic>
        <p:nvPicPr>
          <p:cNvPr id="1028" name="Picture 4" descr="Fractal canopy - Wikipedia">
            <a:extLst>
              <a:ext uri="{FF2B5EF4-FFF2-40B4-BE49-F238E27FC236}">
                <a16:creationId xmlns:a16="http://schemas.microsoft.com/office/drawing/2014/main" id="{EB9E6DD0-93F6-5F65-6C9C-45AA446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1"/>
                    </a14:imgEffect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31" y="1132973"/>
            <a:ext cx="5340016" cy="53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actal dimension of coastline of Australia | Scientific Reports">
            <a:extLst>
              <a:ext uri="{FF2B5EF4-FFF2-40B4-BE49-F238E27FC236}">
                <a16:creationId xmlns:a16="http://schemas.microsoft.com/office/drawing/2014/main" id="{B61BE0D2-A0A5-DCBE-016B-F73A7851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83" y="1859880"/>
            <a:ext cx="5169026" cy="388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0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35405"/>
            <a:ext cx="9785684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Pagrindinis darbo tikslas – sukurti trimatę Julijos aibės vizualizaciją leidžiant vartotojui pakeisti fraktalo savybes.</a:t>
            </a:r>
          </a:p>
          <a:p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Uždaviniai: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Sukurti interaktyvią ir atviro kodo programą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įvairias C++ bibliotekas programos funkcijoms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apšvietos algoritmus realistiškam figūrų atvaizdavimui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4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840" y="2826134"/>
            <a:ext cx="4558652" cy="3394192"/>
          </a:xfrm>
        </p:spPr>
        <p:txBody>
          <a:bodyPr>
            <a:normAutofit/>
          </a:bodyPr>
          <a:lstStyle/>
          <a:p>
            <a:r>
              <a:rPr lang="lt-LT" sz="4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Įkvėpimas:</a:t>
            </a:r>
            <a:endParaRPr lang="en-US" sz="44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6F72C1BD-68E2-3DBF-578C-6FAB57727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5552708" y="233606"/>
            <a:ext cx="5906097" cy="2826134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6F1A625-DC15-E407-8006-BC911E2C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32" y="3382454"/>
            <a:ext cx="5008608" cy="28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582" y="1695310"/>
            <a:ext cx="3937927" cy="497914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lt-LT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ūrimas</a:t>
            </a:r>
            <a:r>
              <a:rPr lang="lt-LT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lt-LT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tobulinau </a:t>
            </a:r>
            <a:r>
              <a:rPr lang="lt-LT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iteratyviai</a:t>
            </a:r>
            <a:r>
              <a:rPr lang="lt-LT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lt-LT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pridėdeamas</a:t>
            </a:r>
            <a:r>
              <a:rPr lang="lt-LT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vis daugiau funkcionalumo.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5F4CE832-CFFB-8B71-A588-447091A4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92" y="302978"/>
            <a:ext cx="3572634" cy="2074540"/>
          </a:xfrm>
          <a:prstGeom prst="rect">
            <a:avLst/>
          </a:prstGeom>
        </p:spPr>
      </p:pic>
      <p:pic>
        <p:nvPicPr>
          <p:cNvPr id="5" name="Paveikslėlis 4" descr="Paveikslėlis, kuriame yra dizainas&#10;&#10;Automatiškai sugeneruotas aprašymas">
            <a:extLst>
              <a:ext uri="{FF2B5EF4-FFF2-40B4-BE49-F238E27FC236}">
                <a16:creationId xmlns:a16="http://schemas.microsoft.com/office/drawing/2014/main" id="{465F3936-1FB2-55D5-76A0-5BE70592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92" y="13348"/>
            <a:ext cx="3303396" cy="2364170"/>
          </a:xfrm>
          <a:prstGeom prst="rect">
            <a:avLst/>
          </a:prstGeom>
        </p:spPr>
      </p:pic>
      <p:pic>
        <p:nvPicPr>
          <p:cNvPr id="7" name="Paveikslėlis 6" descr="Paveikslėlis, kuriame yra ekrano kopija, tekstas, Multimedijos programinė įranga, kvadrato formos&#10;&#10;Automatiškai sugeneruotas aprašymas">
            <a:extLst>
              <a:ext uri="{FF2B5EF4-FFF2-40B4-BE49-F238E27FC236}">
                <a16:creationId xmlns:a16="http://schemas.microsoft.com/office/drawing/2014/main" id="{E9F27519-D71D-A378-4BCC-FE654B4FE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20" y="2639882"/>
            <a:ext cx="4510920" cy="38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140" y="386132"/>
            <a:ext cx="5855720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metu teko pasinaudoti įvairiais matematinės algoritmais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trijai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kameros perspektyvai, apšvietai...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284F0FF-13E3-2033-7F69-4F835B253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8757"/>
          <a:stretch/>
        </p:blipFill>
        <p:spPr>
          <a:xfrm>
            <a:off x="1151016" y="2049058"/>
            <a:ext cx="4724906" cy="4599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/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/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44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535405"/>
            <a:ext cx="9251092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Mano progresas yra matomas internete, atviro kodo talpykloje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kuriame yra ir veikiantis programos kodas, leidžiantis vartotojui keisti fraktalų parametrus.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EEA56EE6-EF3F-5CAF-9AB2-8F2764C7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14" y="1958952"/>
            <a:ext cx="3233157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267987"/>
            <a:ext cx="9251092" cy="5952339"/>
          </a:xfrm>
        </p:spPr>
        <p:txBody>
          <a:bodyPr>
            <a:norm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Rezultatai:</a:t>
            </a:r>
          </a:p>
        </p:txBody>
      </p:sp>
      <p:pic>
        <p:nvPicPr>
          <p:cNvPr id="2" name="Paveikslėlis 1">
            <a:extLst>
              <a:ext uri="{FF2B5EF4-FFF2-40B4-BE49-F238E27FC236}">
                <a16:creationId xmlns:a16="http://schemas.microsoft.com/office/drawing/2014/main" id="{3758214F-BC13-FC5C-F52A-57B65C2BA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5" y="769668"/>
            <a:ext cx="3859530" cy="4252595"/>
          </a:xfrm>
          <a:prstGeom prst="rect">
            <a:avLst/>
          </a:prstGeom>
        </p:spPr>
      </p:pic>
      <p:pic>
        <p:nvPicPr>
          <p:cNvPr id="5" name="Paveikslėlis 4" descr="Paveikslėlis, kuriame yra spalvingas&#10;&#10;Automatiškai sugeneruotas aprašymas">
            <a:extLst>
              <a:ext uri="{FF2B5EF4-FFF2-40B4-BE49-F238E27FC236}">
                <a16:creationId xmlns:a16="http://schemas.microsoft.com/office/drawing/2014/main" id="{67B97C2D-CC47-A8A8-1D3E-7835FF1E6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85" y="1159772"/>
            <a:ext cx="3103876" cy="2040630"/>
          </a:xfrm>
          <a:prstGeom prst="rect">
            <a:avLst/>
          </a:prstGeom>
        </p:spPr>
      </p:pic>
      <p:pic>
        <p:nvPicPr>
          <p:cNvPr id="4" name="Internetinė medija 3" title="Julia set 3d slice">
            <a:hlinkClick r:id="" action="ppaction://media"/>
            <a:extLst>
              <a:ext uri="{FF2B5EF4-FFF2-40B4-BE49-F238E27FC236}">
                <a16:creationId xmlns:a16="http://schemas.microsoft.com/office/drawing/2014/main" id="{92C0F31B-507E-5E8E-FF9B-11C999175D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553910" y="3302668"/>
            <a:ext cx="4836885" cy="27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veikslėlis 5" descr="Paveikslėlis, kuriame yra žinutė, patiesalas, audinys&#10;&#10;Automatiškai sugeneruotas aprašymas">
            <a:extLst>
              <a:ext uri="{FF2B5EF4-FFF2-40B4-BE49-F238E27FC236}">
                <a16:creationId xmlns:a16="http://schemas.microsoft.com/office/drawing/2014/main" id="{0A247824-DE55-BCF0-034D-4EACF3B0C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38" y="285884"/>
            <a:ext cx="6144495" cy="2446638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AE5B1716-ED09-D6C4-837E-0DCAB7F7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65" y="3152274"/>
            <a:ext cx="6065468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79479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130</Words>
  <Application>Microsoft Office PowerPoint</Application>
  <PresentationFormat>Plačiaekranė</PresentationFormat>
  <Paragraphs>21</Paragraphs>
  <Slides>12</Slides>
  <Notes>0</Notes>
  <HiddenSlides>0</HiddenSlides>
  <MMClips>1</MMClips>
  <ScaleCrop>false</ScaleCrop>
  <HeadingPairs>
    <vt:vector size="6" baseType="variant">
      <vt:variant>
        <vt:lpstr>Naudojami šriftai</vt:lpstr>
      </vt:variant>
      <vt:variant>
        <vt:i4>6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Cambria Math</vt:lpstr>
      <vt:lpstr>Tahoma</vt:lpstr>
      <vt:lpstr>„Office“ tema</vt:lpstr>
      <vt:lpstr>Fraktalų atvaizdavimas trimatėje erdvėje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Fraktalų atvaizdavimas trimatėje erdvėje</dc:title>
  <dc:creator>Adam B</dc:creator>
  <cp:lastModifiedBy>Adam B</cp:lastModifiedBy>
  <cp:revision>10</cp:revision>
  <dcterms:created xsi:type="dcterms:W3CDTF">2023-05-15T20:22:37Z</dcterms:created>
  <dcterms:modified xsi:type="dcterms:W3CDTF">2023-05-28T19:33:11Z</dcterms:modified>
</cp:coreProperties>
</file>